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/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Moss-covered rocks"/>
          <p:cNvSpPr/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Large rock formation under dark clouds with a dirt road in the foreground"/>
          <p:cNvSpPr/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wild plants growing between rocks"/>
          <p:cNvSpPr/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Large rock formation under dark clouds with a dirt road in the foreground"/>
          <p:cNvSpPr/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ild plant growing between lava rocks"/>
          <p:cNvSpPr/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waterfall surrounded by a green rocky landscape"/>
          <p:cNvSpPr/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.jpg" descr="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.jpg" descr="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3.jpg" descr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